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7" r:id="rId11"/>
    <p:sldId id="271" r:id="rId12"/>
    <p:sldId id="275" r:id="rId13"/>
    <p:sldId id="274" r:id="rId14"/>
    <p:sldId id="270" r:id="rId15"/>
    <p:sldId id="272" r:id="rId16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9CAC-6BB9-4DE5-930B-BB7936C9715C}" type="datetimeFigureOut">
              <a:rPr lang="pl-PL" smtClean="0"/>
              <a:t>10.08.2022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A775-27B8-492C-ABE0-E66B58775D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20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A775-27B8-492C-ABE0-E66B58775D3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18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4A775-27B8-492C-ABE0-E66B58775D3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36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A37C88-216E-4CC2-A005-6A2372E2A3E5}" type="datetimeFigureOut">
              <a:rPr lang="pl-PL" smtClean="0"/>
              <a:pPr/>
              <a:t>10.08.2022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35AC6F-5082-46D8-8094-B41564F74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ltusk.pl/" TargetMode="External"/><Relationship Id="rId2" Type="http://schemas.openxmlformats.org/officeDocument/2006/relationships/hyperlink" Target="mailto:pn@polskaniezwykla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alnakultura.pl/pl/legalne-zrodla/fotografia" TargetMode="External"/><Relationship Id="rId5" Type="http://schemas.openxmlformats.org/officeDocument/2006/relationships/hyperlink" Target="https://mazowsze.szlaki.pttk.pl/579-pttk-mazowsze-miasto-pultusk" TargetMode="External"/><Relationship Id="rId4" Type="http://schemas.openxmlformats.org/officeDocument/2006/relationships/hyperlink" Target="https://pl.wikipedia.org/wiki/Pu%C5%82tu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 KULTURY POLSKIEJ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9"/>
            <a:ext cx="8229600" cy="2592287"/>
          </a:xfrm>
          <a:prstGeom prst="rect">
            <a:avLst/>
          </a:prstGeom>
        </p:spPr>
      </p:pic>
      <p:pic>
        <p:nvPicPr>
          <p:cNvPr id="11" name="Obraz 10" descr="Dziedzictwo kulturow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4" y="3143111"/>
            <a:ext cx="5760720" cy="229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2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937960" cy="103942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532" y="2780928"/>
            <a:ext cx="8424936" cy="388843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pl-PL" sz="1100" b="1" dirty="0"/>
          </a:p>
          <a:p>
            <a:pPr marL="114300" indent="0" algn="ctr">
              <a:buNone/>
            </a:pPr>
            <a:r>
              <a:rPr lang="pl-PL" sz="26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NAJŚWIĘTSZEJ MARYI PANNY W PUŁTUSKU</a:t>
            </a:r>
          </a:p>
          <a:p>
            <a:pPr marL="114300" indent="0">
              <a:buNone/>
            </a:pP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just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Jest to najstarszy pułtuski kościół (pierwotnie drewniany), ufundowany przez biskupa płockiego Szymona w XII wieku. Pierwsza wzmianka o nim znajduje się w dokumencie Konrada Mazowieckiego (z roku 1203, wg innych źródeł lata 30-te XIII w.</a:t>
            </a:r>
          </a:p>
          <a:p>
            <a:pPr marL="114300" indent="0" algn="just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Pierwotny drewniany budynek kościoła, ulegał zniszczeniu, ale odbudowywano go najpewniej na tym samym miejscu lub w pobliżu. </a:t>
            </a:r>
          </a:p>
          <a:p>
            <a:pPr marL="114300" indent="0" algn="just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Na przełomie wieków XIV i XV, wzniesiono kościół murowany. Kolejną świątynię wzniesiono w pierwszej połowie wieku XVI.  Dwukrotnie – pod koniec wieku XVII i sto lat później, pod koniec wieku XVIII – przebudowywano go   i przekształcano. W okresie zaborów, rządzący Pułtuskiem Prusacy, na początku wieku XIX, urządzili w nim magazyn. Następnie  budynek zakupiła gmina ewangelicka i przebudowała na kościół protestancki, który funkcjonował do roku 1944. W tym czasie  został zniszczony przez Niemców. O dawnych funkcjach sakralnych budowli świadczyć może architektura budynku, a zwłaszcza posiadająca elementy barokowe, fasada kościoła.</a:t>
            </a:r>
          </a:p>
          <a:p>
            <a:pPr marL="114300" indent="0" algn="just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Odbudowany w latach 1978-85 przez Archiwum Państwowe Miasta Stołecznego Warszawy.</a:t>
            </a:r>
          </a:p>
          <a:p>
            <a:pPr marL="114300" indent="0"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endParaRPr lang="pl-PL" sz="1100" dirty="0"/>
          </a:p>
        </p:txBody>
      </p:sp>
      <p:sp>
        <p:nvSpPr>
          <p:cNvPr id="5" name="Prostokąt 4"/>
          <p:cNvSpPr/>
          <p:nvPr/>
        </p:nvSpPr>
        <p:spPr>
          <a:xfrm>
            <a:off x="7236296" y="452117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309532"/>
            <a:ext cx="3655979" cy="25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5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75856" y="2644741"/>
            <a:ext cx="5544616" cy="2864662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pl-PL" dirty="0"/>
              <a:t> </a:t>
            </a:r>
          </a:p>
          <a:p>
            <a:pPr marL="114300" indent="0" algn="ctr">
              <a:buNone/>
            </a:pPr>
            <a:r>
              <a:rPr lang="pl-PL" sz="38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ŚWIETEGO KRZYŻA W PUŁTUSKU </a:t>
            </a:r>
          </a:p>
          <a:p>
            <a:pPr marL="11430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2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Świętego Krzyża w Pułtusku został  wzniesiony   w XVI wieku. Reprezentuje styl późnogotycki oraz elementy barokowo-klasycystyczne. Ufundowali go biskupi: Andrzej Krzycki i Mikołaj </a:t>
            </a:r>
            <a:r>
              <a:rPr lang="pl-PL" sz="29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Broliński</a:t>
            </a:r>
            <a:r>
              <a:rPr lang="pl-PL" sz="2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w latach 1531-1539. W 1609 roku budowla została odrestaurowana. W XVII-XVIII wieku kościół został przebudowany. W 1839 roku świątynia została gruntownie wyremontowana. Podczas działań wojennych, w 1944 roku kościół został poważnie uszkodzony. Na początku lat 50. XX wieku świątynię odbudowano. W latach 1967 i 1975 świątynia przeszła gruntowne remonty.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06" y="1772816"/>
            <a:ext cx="316896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06" y="4396419"/>
            <a:ext cx="3168962" cy="205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1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56584" cy="103942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3544" y="2810745"/>
            <a:ext cx="5194920" cy="2808312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endParaRPr lang="pl-PL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sz="3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ŚREDNIOWIECZNE MURY OBRONNE</a:t>
            </a:r>
          </a:p>
          <a:p>
            <a:pPr marL="114300" indent="0" algn="ctr">
              <a:buNone/>
            </a:pPr>
            <a:endParaRPr lang="pl-PL" sz="2300" b="1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23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Pułtusk, jako jedno z trzech miast na Mazowszu, posiadał średniowieczne mury obronne. Wznoszono je etapami od 1508 r. z inicjatywy biskupa Erazma Ciołka. Otaczały one  miasto od strony południowej i zachodniej, posiadały trzy bramy.  W związku z tym, że nie były przydatne do celów militarnych, zostały rozebrane na przełomie XVIII i XIX w. Jedynym zachowanym do dziś fragmentem murów obronnych jest baszta, która znajduje się na tyłach kościoła św. Piotra i Pawła. Jest ona jedyną zachowaną w pierwotnym stanie basztą na Mazowszu.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036911" cy="387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28" y="304258"/>
            <a:ext cx="3180323" cy="190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1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2060848"/>
            <a:ext cx="5616624" cy="4248472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pl-PL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sz="38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BAZYLIKA KOLEGIACKA ZWIASTOWANIA NMP W PUŁTUSKU</a:t>
            </a:r>
          </a:p>
          <a:p>
            <a:pPr marL="11430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2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Bazylika kolegiacka Zwiastowania NMP w Pułtusku została ufundowana przez biskupa płockiego Pawła Giżyckiego w 1449r. </a:t>
            </a:r>
          </a:p>
          <a:p>
            <a:pPr marL="114300" indent="0" algn="just">
              <a:buNone/>
            </a:pPr>
            <a:r>
              <a:rPr lang="pl-PL" sz="2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Początkowo świątynia była jednonawowa, obecnie jest trzynawowa. Największe zmiany w kościele zaszły w XVI wieku za sprawą Jana Baptysty z Wenecji, który zbudował m.in. sklepienie zdobione polichromią, kaplicę grobową fundatora przebudowy- biskupa Andrzeja Noskowskiego. Odkryte w 1994 renesansowe polichromie na sklepieniu, podniosły rangę bazyliki jako zabytku.</a:t>
            </a:r>
          </a:p>
          <a:p>
            <a:pPr marL="114300" indent="0" algn="just">
              <a:buNone/>
            </a:pPr>
            <a:r>
              <a:rPr lang="pl-PL" sz="29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 bazylice znajduje się ołtarz główny pw. Zwiastowania NMP z XVII wieku, 14 ołtarzy bocznych i posoborowy stół eucharystyczny. W 2018 r. bazylika pułtuska została wpisana na listę pomników historii   w ramach akcji "100 Pomników Historii na stulecie odzyskania niepodległości".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1016" y="1772816"/>
            <a:ext cx="27657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1016" y="4509120"/>
            <a:ext cx="2765784" cy="204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9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6090088" cy="1039427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132856"/>
            <a:ext cx="5472608" cy="396044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pl-PL" sz="3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WIEŻA RATUSZOWA W PUŁTUSKU</a:t>
            </a:r>
          </a:p>
          <a:p>
            <a:pPr marL="114300" indent="0">
              <a:buNone/>
            </a:pPr>
            <a:endParaRPr lang="pl-PL" sz="2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2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Wieża została wybudowana w 1405 r. Początkowo sięgała wysokości 15 m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 zbudowana była na planie prostokąta. W ciągu XV i XVI wieku stopniowo ją podwyższano, dalsze kondygnacje stawiając na planie ośmiokąta. Wieża osiągnęła  wysokość 30-metrów i zyskała kopulasty hełm z latarnią, zamówiono do niej również zegar.</a:t>
            </a:r>
          </a:p>
          <a:p>
            <a:pPr marL="114300" indent="0" algn="just">
              <a:buNone/>
            </a:pPr>
            <a:r>
              <a:rPr lang="pl-PL" sz="26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Podczas wojen w ciągu XVII i XVIII w. wieża  kilkakrotnie została spalona. Została odbudowana w 1728 r. Dach wieży zmieniono na ośmiospadowy, zrezygnowano z zegara. Po 1902 r. budowlę pozbawiono dachu, zastępując go odkrytą platformą. Jednak szybko  powrócono  do jej pierwotnego pokrycia. W czasie II wojny światowej wieża została częściowo zniszczona. W latach 1947 – 1949 wyremontowano ją według projektu Mieczysława Rzepeckiego.</a:t>
            </a:r>
            <a:endParaRPr lang="pl-PL" sz="26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308" y="1916832"/>
            <a:ext cx="3011800" cy="4392488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04" y="280013"/>
            <a:ext cx="15354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5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pl-PL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Źródła:</a:t>
            </a: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</a:t>
            </a:r>
            <a:r>
              <a:rPr lang="pl-PL" sz="17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Kunkel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R.M., Architektura gotycka na Mazowszu, Warszawa 2005.</a:t>
            </a: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Internet - 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  <a:hlinkClick r:id="rId2"/>
              </a:rPr>
              <a:t>pn@polskaniezwykla.pl</a:t>
            </a: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Internet – </a:t>
            </a:r>
            <a:r>
              <a:rPr lang="pl-PL" sz="1700" u="sng" dirty="0">
                <a:latin typeface="Bahnschrift SemiBold Condensed" panose="020B0502040204020203" pitchFamily="34" charset="0"/>
                <a:hlinkClick r:id="rId3"/>
              </a:rPr>
              <a:t>Pułtusk nowoczesnym miastem z tradycjami</a:t>
            </a:r>
            <a:endParaRPr lang="pl-PL" sz="1700" u="sng" dirty="0">
              <a:latin typeface="Bahnschrift SemiBold Condensed" panose="020B0502040204020203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Wikipedia – </a:t>
            </a:r>
            <a:r>
              <a:rPr lang="pl-PL" sz="1700" u="sng" dirty="0">
                <a:latin typeface="Bahnschrift SemiBold Condensed" panose="020B0502040204020203" pitchFamily="34" charset="0"/>
                <a:hlinkClick r:id="rId4"/>
              </a:rPr>
              <a:t>Pułtusk</a:t>
            </a:r>
            <a:endParaRPr lang="pl-PL" sz="1700" u="sng" dirty="0">
              <a:latin typeface="Bahnschrift SemiBold Condensed" panose="020B0502040204020203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Internet – </a:t>
            </a:r>
            <a:r>
              <a:rPr lang="pl-PL" sz="1700" u="sng" dirty="0">
                <a:latin typeface="Bahnschrift SemiBold Condensed" panose="020B0502040204020203" pitchFamily="34" charset="0"/>
                <a:hlinkClick r:id="rId5"/>
              </a:rPr>
              <a:t>Szlaki turystyczne Mazowsza</a:t>
            </a: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  - Zdjęcia  ze strony </a:t>
            </a:r>
            <a:r>
              <a:rPr lang="pl-PL" sz="1700" u="sng" dirty="0">
                <a:latin typeface="Bahnschrift SemiBold Condensed" panose="020B0502040204020203" pitchFamily="34" charset="0"/>
                <a:hlinkClick r:id="rId6"/>
              </a:rPr>
              <a:t>https://www.legalnakultura.pl/pl/legalne-zrodla/fotografia</a:t>
            </a:r>
            <a:r>
              <a:rPr lang="pl-PL" sz="1700" dirty="0">
                <a:latin typeface="Bahnschrift SemiBold Condensed" panose="020B0502040204020203" pitchFamily="34" charset="0"/>
              </a:rPr>
              <a:t>  -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fotopolska.eu</a:t>
            </a: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  </a:t>
            </a: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7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Przygotowała  - Izabela Karkowska, uczennica klasy 3LTP w ZSCKR w Golądkowie</a:t>
            </a:r>
          </a:p>
        </p:txBody>
      </p:sp>
    </p:spTree>
    <p:extLst>
      <p:ext uri="{BB962C8B-B14F-4D97-AF65-F5344CB8AC3E}">
        <p14:creationId xmlns:p14="http://schemas.microsoft.com/office/powerpoint/2010/main" val="11597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32" y="1700808"/>
            <a:ext cx="8245136" cy="43735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Zabytek można określić jako świadectwo działalności ludzkiej dokumentujące przeszłość oraz identyfikujące społeczeństwo kulturalnie, politycznie i historycznie.</a:t>
            </a:r>
          </a:p>
          <a:p>
            <a:pPr marL="114300" indent="0">
              <a:buNone/>
            </a:pPr>
            <a:endParaRPr lang="pl-PL" sz="20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114300" indent="0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Zabytek to nieruchomość lub rzecz ruchoma będące:</a:t>
            </a:r>
            <a:b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a) dziełem człowieka lub związane z jego działalnością,</a:t>
            </a:r>
            <a:b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b) stanowiące świadectwo minionej epoki bądź zdarzenia, których zachowanie jest ważne dla społeczeństwa  ze względu  na  ich wartość:</a:t>
            </a:r>
          </a:p>
          <a:p>
            <a:pPr marL="114300" indent="0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- historyczną,</a:t>
            </a:r>
          </a:p>
          <a:p>
            <a:pPr marL="114300" indent="0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- artystyczną,</a:t>
            </a:r>
          </a:p>
          <a:p>
            <a:pPr marL="114300" indent="0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- naukową.</a:t>
            </a:r>
            <a:b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endParaRPr lang="pl-PL" sz="20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pl-PL" sz="2250" b="1" dirty="0"/>
          </a:p>
        </p:txBody>
      </p:sp>
    </p:spTree>
    <p:extLst>
      <p:ext uri="{BB962C8B-B14F-4D97-AF65-F5344CB8AC3E}">
        <p14:creationId xmlns:p14="http://schemas.microsoft.com/office/powerpoint/2010/main" val="10090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72816"/>
            <a:ext cx="8579296" cy="4772744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endParaRPr lang="pl-PL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Spośród wielu cennych zabytków kultury polskiej, materialnej i duchowej, wybrałam poniższe zabytki, ponieważ chciałam pokazać bogatą przeszłość mojego miasta - Pułtuska nazywanego „Wenecją Mazowsza”. W zasobach Narodowego Instytutu Dziedzictwa umieszczono aż 66 zabytkowych obiektów zlokalizowanych na terenie miasta i gminy Pułtusk.</a:t>
            </a:r>
          </a:p>
          <a:p>
            <a:pPr indent="0" algn="just">
              <a:buNone/>
            </a:pPr>
            <a:endParaRPr lang="pl-PL" sz="3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6024" y="2420888"/>
            <a:ext cx="6048672" cy="266429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„ZŁOTY KODEKS PUŁTUSKI”</a:t>
            </a:r>
          </a:p>
          <a:p>
            <a:pPr marL="114300" indent="0" algn="ctr">
              <a:buNone/>
            </a:pPr>
            <a:endParaRPr lang="pl-PL" sz="14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„Złoty kodeks pułtuski” XI-wieczny kodeks, będący przykładem czeskiej szkoły iluminatorsko-piśmienniczej. 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Kodeks należy do jednego z późniejszych polskich zabytków średniowiecznych piśmiennictwa łacińskiego. Powstał około 1080 roku, prawdopodobnie w Ratyzbonie lub w opactwie w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Niederalteich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 Kodeks składa się ze 171 kart.  Jest  pisany   złotymi literami na purpurowym tle. obramowanymi podwójnym konturem. 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Oprawa kodeksu nie zachowała się. Oprawiony został ponownie   w XIX wieku dzięki fundacji księcia Władysława Czartoryskiego. Kodeks przechowywany jest w zbiorach Biblioteki Książąt Czartoryskich. </a:t>
            </a:r>
          </a:p>
          <a:p>
            <a:endParaRPr lang="pl-P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57265" y="5678962"/>
            <a:ext cx="2068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Obraz 7" descr="ilustrac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6" y="2281375"/>
            <a:ext cx="26632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1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291264" cy="10394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2240868"/>
            <a:ext cx="5256584" cy="388843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endParaRPr lang="pl-PL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DZWONNICA KOLEGIACKA  W PUŁTUSKU </a:t>
            </a:r>
          </a:p>
          <a:p>
            <a:pPr marL="114300" indent="0" algn="ctr">
              <a:buNone/>
            </a:pPr>
            <a:endParaRPr lang="pl-PL" sz="1800" b="1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Dzwonnica kolegiacka  została wybudowana w 1507 roku. przez  budowniczego Jerzego Czach de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Chomyatha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Niestety kształt "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czachowej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" dzwonnicy  nie jest znany, ponieważ został zatarty całkowicie przez późniejsze przekształcenia. Dzwonnica została odbudowana w ciągu 12 powojennych lat (1951-1962) wg projektu dwóch architektów - Mieczysława Rzepeckiego oraz Tomasza Kornackiego. Ostatni generalny remont przeszła 27 lat temu.</a:t>
            </a:r>
          </a:p>
          <a:p>
            <a:pPr marL="114300" indent="0">
              <a:buNone/>
            </a:pPr>
            <a:r>
              <a:rPr lang="pl-PL" sz="18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 </a:t>
            </a:r>
          </a:p>
          <a:p>
            <a:endParaRPr lang="pl-PL" sz="1400" dirty="0"/>
          </a:p>
        </p:txBody>
      </p:sp>
      <p:pic>
        <p:nvPicPr>
          <p:cNvPr id="4" name="foto" descr="https://fotopolska.eu/811/811982/368/Pultusk_Dzwonnica.jpg?m=14517394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2403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4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388869"/>
            <a:ext cx="4032448" cy="1076412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21724"/>
            <a:ext cx="8291264" cy="50196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ZAMEK W PUŁTUSKU</a:t>
            </a:r>
          </a:p>
          <a:p>
            <a:pPr marL="114300" indent="0" algn="ctr">
              <a:buNone/>
            </a:pPr>
            <a:endParaRPr lang="pl-PL" sz="1200" b="1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114300" indent="0" algn="just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Zamek został wybudowany  pod koniec  XIV wieku przez biskupów płockich.  W XVI wieku biskup Rafał Leszczyński rozpoczął przekształcanie średniowiecznego zamku w rezydencję renesansową.</a:t>
            </a:r>
          </a:p>
          <a:p>
            <a:pPr marL="114300" indent="0" algn="just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Zamek uległ poważnym zniszczeniom w połowie XVII wieku podczas walk  pomiędzy wojskami Stefana Czarneckiego i Szwedami. Kolejne zniszczenia przyniosła III wojna północna, podczas której w 1703 roku budowlę zajęły wojska szwedzkie. Podczas walk w zimie 1945 roku zamek spłonął. Odbudowany został w latach 1976-1989 z nowym skrzydłem i stylizowaną wieżą. </a:t>
            </a:r>
          </a:p>
          <a:p>
            <a:pPr marL="114300" indent="0" algn="just">
              <a:buNone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Zamek w swym obecnym wyglądzie całkowicie zatracił pierwotne, średniowieczne cechy stylu.</a:t>
            </a:r>
          </a:p>
          <a:p>
            <a:pPr marL="11430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260648"/>
            <a:ext cx="2753484" cy="13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43" y="260648"/>
            <a:ext cx="1892243" cy="13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1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52601"/>
            <a:ext cx="8568952" cy="2180455"/>
          </a:xfrm>
        </p:spPr>
        <p:txBody>
          <a:bodyPr>
            <a:normAutofit fontScale="47500" lnSpcReduction="20000"/>
          </a:bodyPr>
          <a:lstStyle/>
          <a:p>
            <a:pPr marL="114300" indent="0" algn="ctr">
              <a:buNone/>
            </a:pPr>
            <a:endParaRPr lang="pl-PL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KAPLICA PW. ŚWIĘTEJ  MARII MAGDALENY W PUŁTUSKU</a:t>
            </a:r>
          </a:p>
          <a:p>
            <a:pPr marL="114300" indent="0" algn="ctr">
              <a:buNone/>
            </a:pPr>
            <a:endParaRPr lang="pl-PL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33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Kaplica pw. świętej Marii Magdaleny znajdująca się na podgrodziu, pełniła rolę kościoła parafialnego dla miasta i okolicy, aż do chwili zbudowania kolegiaty.  Prawdopodobnie  była ona  na początku  niewielką, drewnianą świątynią. </a:t>
            </a:r>
          </a:p>
          <a:p>
            <a:pPr marL="114300" indent="0" algn="just">
              <a:buNone/>
            </a:pPr>
            <a:r>
              <a:rPr lang="pl-PL" sz="33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Fundatorem kościoła murowanego był bp. Andrzej Krzycki. W 1944 r. została całkowicie zniszczona. Odbudowano ją   w latach 1946 – 1951.</a:t>
            </a:r>
          </a:p>
          <a:p>
            <a:pPr marL="114300" indent="0" algn="just">
              <a:buNone/>
            </a:pPr>
            <a:r>
              <a:rPr lang="pl-PL" sz="33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Obecnie pełni funkcję pierwotnego przeznaczenia, czyli jest miejscem kultu. Kaplica znajduje się w południowym krańcu pułtuskiego rynku. 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4752528" cy="29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4896544" cy="103942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568612"/>
            <a:ext cx="8136904" cy="410445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pl-PL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ŚWIĘTYCH PIOTRA I PAWŁA W PUŁTUSKU. </a:t>
            </a:r>
          </a:p>
          <a:p>
            <a:pPr marL="114300" indent="0" algn="ctr">
              <a:buNone/>
            </a:pPr>
            <a:endParaRPr lang="pl-PL" b="1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świętych Piotra i Pawła, kościół pojezuicki,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pobenedyktyński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 Budowę ukończono w 1570 r. Rozbudowano go w 1583 r., a po kolejnym pożarze miasta w 1646 r. powstała  nowa, obszerna, trójnawowa świątynia, która  istnieje do dziś. Prace trwały dość długo: wieże ukończono dopiero w początkach XVIII w.; w 1718 r. odbyła się  jej konsekracja. 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spłonął wraz z prawie całym wyposażeniem podczas pożaru miasta w 1875 r., wówczas runęło sklepienie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światyni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odbudowano w latach 1875-1880r. Przed pożarem, oprócz barokowego ołtarza głównego, w skład wyposażenia wchodziło 10 ołtarzy bocznych, poświęconych świętym, czczonym przez jezuitów i kilkadziesiąt obrazów zdobiących ściany. 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 1880 r. dach pokryto blachą, zakupiono dzwony, ołtarze i ławki. </a:t>
            </a:r>
          </a:p>
          <a:p>
            <a:endParaRPr lang="pl-PL" sz="32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56348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408372"/>
            <a:ext cx="4762872" cy="103942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ZABYTKI  KULTURY POLSKIEJ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708920"/>
            <a:ext cx="8136904" cy="36724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ŚWIĘTEGO JÓZEFA W PUŁTUSKU. </a:t>
            </a:r>
          </a:p>
          <a:p>
            <a:pPr marL="114300" indent="0">
              <a:buNone/>
            </a:pPr>
            <a:endParaRPr lang="pl-PL" sz="1900" b="1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Kościół Świętego Józefa w Pułtusku – rzymskokatolicki kościół parafialny.</a:t>
            </a:r>
          </a:p>
          <a:p>
            <a:pPr marL="114300" indent="0" algn="just">
              <a:buNone/>
            </a:pP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Jest to świątynia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poreformacka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wybudowana w 1 połowie XVII wieku w stylu wczesnobarokowym, którą ufundowali: stolnik koronny Wojciech Wesel i ksiądz Szymon Gawłowski. Kamień węgielny pod budowę kościoła i klasztoru został położony przez biskupa Alberta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Toliborskiego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. Obecne wyposażenie wnętrza pochodzi z lat 1714-1777 i zostało wykonane z ciemnego dębu. Pod świątynią oraz kaplicą są umieszczone niedostępne krypty. Kaplica posiada dekorację w stylu wczesnobarokowym, restaurowaną w XIX wieku.</a:t>
            </a:r>
            <a:endParaRPr lang="pl-PL" sz="18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898</TotalTime>
  <Words>1214</Words>
  <Application>Microsoft Office PowerPoint</Application>
  <PresentationFormat>Pokaz na ekranie (4:3)</PresentationFormat>
  <Paragraphs>107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Bahnschrift SemiBold Condensed</vt:lpstr>
      <vt:lpstr>Book Antiqua</vt:lpstr>
      <vt:lpstr>Calibri</vt:lpstr>
      <vt:lpstr>Century Gothic</vt:lpstr>
      <vt:lpstr>Apteka</vt:lpstr>
      <vt:lpstr>ZABYTKI KULTURY POLSKIEJ</vt:lpstr>
      <vt:lpstr> ZABYTKI  KULTURY POLSKIEJ  </vt:lpstr>
      <vt:lpstr> ZABYTKI  KULTURY POLSKIEJ  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  <vt:lpstr>ZABYTKI  KULTURY POLSKIEJ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BeataKarkowska</dc:creator>
  <cp:lastModifiedBy>Joanna</cp:lastModifiedBy>
  <cp:revision>89</cp:revision>
  <dcterms:created xsi:type="dcterms:W3CDTF">2022-04-25T06:57:12Z</dcterms:created>
  <dcterms:modified xsi:type="dcterms:W3CDTF">2022-08-10T11:40:41Z</dcterms:modified>
</cp:coreProperties>
</file>